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3" Type="http://schemas.openxmlformats.org/officeDocument/2006/relationships/extended-properties" Target="docProps/app.xml" />
  <Relationship Id="rId2" Type="http://schemas.openxmlformats.org/package/2006/relationships/metadata/core-properties" Target="docProps/core.xml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CC"/>
    <a:srgbClr val="FFD966"/>
    <a:srgbClr val="FFECD9"/>
    <a:srgbClr val="ED7D31"/>
    <a:srgbClr val="EE853E"/>
    <a:srgbClr val="EF8A46"/>
    <a:srgbClr val="FFC000"/>
    <a:srgbClr val="F7C39F"/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842" autoAdjust="0"/>
  </p:normalViewPr>
  <p:slideViewPr>
    <p:cSldViewPr snapToGrid="0">
      <p:cViewPr varScale="1">
        <p:scale>
          <a:sx n="81" d="100"/>
          <a:sy n="81" d="100"/>
        </p:scale>
        <p:origin x="2826" y="78"/>
      </p:cViewPr>
      <p:guideLst>
        <p:guide orient="horz" pos="30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heme" Target="theme/theme1.xml" />
  <Relationship Id="rId3" Type="http://schemas.openxmlformats.org/officeDocument/2006/relationships/notesMaster" Target="notesMasters/notesMaster1.xml" />
  <Relationship Id="rId7" Type="http://schemas.openxmlformats.org/officeDocument/2006/relationships/viewProps" Target="view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presProps" Target="presProps.xml" />
  <Relationship Id="rId5" Type="http://schemas.openxmlformats.org/officeDocument/2006/relationships/commentAuthors" Target="commentAuthors.xml" />
  <Relationship Id="rId4" Type="http://schemas.openxmlformats.org/officeDocument/2006/relationships/handoutMaster" Target="handoutMasters/handoutMaster1.xml" />
  <Relationship Id="rId9" Type="http://schemas.openxmlformats.org/officeDocument/2006/relationships/tableStyles" Target="tableStyle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2F398C0-EB0D-43E6-8C10-5EC52D7F47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78AF549-6276-4CF3-9756-77B7B91C00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96B7-AEBF-4596-9E07-855AE579AF22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647AA0-883A-4303-B8AA-A6A6346552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BC0D83-9124-412F-AC8C-48930086BC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11333-BD05-4D11-B121-42913546B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61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8C14E-FF13-4924-8240-C9EA044E310C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D11C3-FAF9-4B4D-A08C-1A830BEBE6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568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59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61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44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2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154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87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87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84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60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18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2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</p:spPr>
        <p:txBody>
          <a:bodyPr anchor="t"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65565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93DAF-81C2-4A9F-AA29-324D9D80EDA4}" type="datetimeFigureOut">
              <a:rPr kumimoji="1" lang="ja-JP" altLang="en-US" smtClean="0"/>
              <a:t>2022/6/27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99BD-4CB3-4AB8-B45E-067A6B341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2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33039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png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392452-ECF6-46C5-B85F-A72413FDB8F5}"/>
              </a:ext>
            </a:extLst>
          </p:cNvPr>
          <p:cNvSpPr/>
          <p:nvPr/>
        </p:nvSpPr>
        <p:spPr>
          <a:xfrm>
            <a:off x="167027" y="1006328"/>
            <a:ext cx="6550891" cy="8679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スライド番号プレースホルダー 3">
            <a:extLst>
              <a:ext uri="{FF2B5EF4-FFF2-40B4-BE49-F238E27FC236}">
                <a16:creationId xmlns:a16="http://schemas.microsoft.com/office/drawing/2014/main" id="{5883224F-348C-46E0-95A8-E22DC473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7285" y="9551464"/>
            <a:ext cx="1543050" cy="527403"/>
          </a:xfrm>
        </p:spPr>
        <p:txBody>
          <a:bodyPr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endParaRPr kumimoji="1" lang="ja-JP" altLang="en-US" sz="1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4C5712D-7BD7-48EF-9BC5-F39AA6468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73"/>
            <a:ext cx="6858000" cy="96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22462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MRI_color">
      <a:dk1>
        <a:srgbClr val="000000"/>
      </a:dk1>
      <a:lt1>
        <a:srgbClr val="FFFFFF"/>
      </a:lt1>
      <a:dk2>
        <a:srgbClr val="3E5E84"/>
      </a:dk2>
      <a:lt2>
        <a:srgbClr val="E9EDF3"/>
      </a:lt2>
      <a:accent1>
        <a:srgbClr val="96A8C0"/>
      </a:accent1>
      <a:accent2>
        <a:srgbClr val="8AB6C1"/>
      </a:accent2>
      <a:accent3>
        <a:srgbClr val="89B8AA"/>
      </a:accent3>
      <a:accent4>
        <a:srgbClr val="A89FBC"/>
      </a:accent4>
      <a:accent5>
        <a:srgbClr val="C89E28"/>
      </a:accent5>
      <a:accent6>
        <a:srgbClr val="A92C1D"/>
      </a:accent6>
      <a:hlink>
        <a:srgbClr val="3E5E84"/>
      </a:hlink>
      <a:folHlink>
        <a:srgbClr val="D2E8BD"/>
      </a:folHlink>
    </a:clrScheme>
    <a:fontScheme name="MRI_fo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F4EA64EF-3092-473C-994A-576D3A4BF737}" vid="{6B0B758C-595F-4ABD-A941-E9F0C7E622A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ＭＳ Ｐゴシック</vt:lpstr>
      <vt:lpstr>游ゴシック</vt:lpstr>
      <vt:lpstr>Arial</vt:lpstr>
      <vt:lpstr>Default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2022-03-07T04:35:16Z</dcterms:created>
  <dcterms:modified xsi:type="dcterms:W3CDTF">2022-06-27T05:46:01Z</dcterms:modified>
</cp:coreProperties>
</file>